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6" r:id="rId4"/>
    <p:sldId id="257" r:id="rId5"/>
    <p:sldId id="258" r:id="rId6"/>
    <p:sldId id="259" r:id="rId7"/>
    <p:sldId id="267" r:id="rId8"/>
    <p:sldId id="260" r:id="rId9"/>
    <p:sldId id="261" r:id="rId10"/>
    <p:sldId id="262" r:id="rId11"/>
    <p:sldId id="264" r:id="rId12"/>
    <p:sldId id="263" r:id="rId13"/>
    <p:sldId id="269" r:id="rId14"/>
    <p:sldId id="268" r:id="rId15"/>
  </p:sldIdLst>
  <p:sldSz cx="12192000" cy="6858000"/>
  <p:notesSz cx="6858000" cy="9144000"/>
  <p:defaultTextStyle>
    <a:defPPr>
      <a:defRPr lang="en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409DD3-301E-7540-B2D3-CF81AFD30012}">
          <p14:sldIdLst>
            <p14:sldId id="256"/>
            <p14:sldId id="265"/>
            <p14:sldId id="266"/>
            <p14:sldId id="257"/>
            <p14:sldId id="258"/>
            <p14:sldId id="259"/>
            <p14:sldId id="267"/>
            <p14:sldId id="260"/>
            <p14:sldId id="261"/>
            <p14:sldId id="262"/>
            <p14:sldId id="264"/>
            <p14:sldId id="263"/>
            <p14:sldId id="269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88"/>
    <p:restoredTop sz="94831"/>
  </p:normalViewPr>
  <p:slideViewPr>
    <p:cSldViewPr snapToGrid="0">
      <p:cViewPr varScale="1">
        <p:scale>
          <a:sx n="148" d="100"/>
          <a:sy n="148" d="100"/>
        </p:scale>
        <p:origin x="14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8ECF8-A172-7F04-3576-DD26BF07E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402A9-F8B3-A514-641F-A3DD243610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9BD76-D853-0456-C64C-3C08787A5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46678-A213-7D87-F95D-25B6A968A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56E2E-D627-4933-4A18-F9F4F1764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824430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01CF6-4EE7-B291-45E6-4498E05AB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A39B4-E9D2-2823-653A-FF6ECFD5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D4A38-C151-CD68-F64D-119A4C7B1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CC6A1-6A96-9798-E84B-BF004809E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B3DF5-8A64-7A73-36BB-8D933268B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054561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22885E-F845-F569-B3C9-BCB7051A29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A3300E-5C6C-820D-FB84-E885BFB29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C2489-9598-F708-4F30-2C53BCBBF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8EEC9-BE94-B645-4A83-2ABEBBBB0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5EA33-AA1A-ECC2-7154-1C0E0773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39779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21325-E19F-8CE6-7AEC-57329F2AC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B509B-306B-39CE-2EC3-19F828F0C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9F56B-2406-B99E-6E77-1554F9B53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DC58B-10AB-E184-D978-09B975504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2A9B8-D71B-A095-7E0C-69F08DBE6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108655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43FDE-9846-42E9-4EA8-87DE45B04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F17FD-C7AA-323D-55BA-2CC29A013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1BE9F-6E0B-20C3-179B-FAB75FB18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6E241-6427-4569-D917-F210050EA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A6682-331A-B8A8-1187-FA255B7E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814232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7755-1B57-AE46-59E7-6F36D75D4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18EA9-E606-AFE8-8471-4E1441E19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B134C-05A9-6000-C0F2-7CE5BD962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A8164-CCC9-C203-ECF6-5D45DEE9B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B8BBE-C231-DD51-1512-5F313C903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E1A7A-E466-DC55-460F-E2F8BA261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62586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4D7D-F88F-D3B8-4BBF-1DA5017EF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F9B9D-738F-0753-A5EB-939B74C35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973571-3F8E-055B-EED7-3D1FFF56C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8D2517-0A52-CE5D-3735-87DA625498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DAE4D6-58AE-E50C-A24B-E04026FF49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BF0D82-19E5-959F-4924-083B10515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031304-4B55-03F6-CADA-C47BA4BDF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0AABA1-1F81-1E54-3506-21B6C7DD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89487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ACF5-6A9A-76F8-6398-78298F7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97C60D-910B-C9E9-2249-E38C3AFE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D95FCA-D0C2-BAD7-1C66-DDA3B1B58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BE1112-7543-738E-EC94-BC10BADC2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897544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DE28B1-2625-2322-BA7A-103BC3745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294BDF-9A41-5D17-B50B-D07B21A2E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128D9E-8556-AC30-ABFF-68117C908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73054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10161-C6D0-B08E-362F-5802A9282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56F60-6088-5ADB-BB9D-873F18A15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81E2D2-134A-0283-F86E-363451694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22F0D-EFAB-916B-DED4-2E2CED555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64CFC-4672-6BBC-169A-215AB167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F83A3A-2DEE-9C45-6AC0-0A41B3AE7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643222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5646-803B-0A5F-E852-A873C6F1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1CBC7C-E142-9AF2-EBBD-3EA8F7170B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19FEA8-DA46-B030-D938-A5E3AFD31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30178-DE0E-8FAD-EC3C-DF110BA8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8CFE-9F0B-120F-D8D5-C64C96D5A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645B6-3FD7-0E9E-C570-515CB4031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48518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C99E08-8158-644D-95CD-CDEE8C01E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DCF58-0D5F-303E-396B-B242A803F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C24BF-2F74-C4BC-ED3C-CAD1D50FF2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39D1D7-61C1-894D-A690-B5AC4DE727FD}" type="datetimeFigureOut">
              <a:rPr lang="en-PT" smtClean="0"/>
              <a:t>04/12/2025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C577B-0D5D-55D7-308E-1A92D4EFB1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D794E-0FF2-0BC3-46E5-ED17E269F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796272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C093F-CD70-D325-21AC-F1D26A6D1E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Lazy Evaluation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4D8B1C-2815-BA59-2970-C1A4B3ED84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PT" dirty="0"/>
              <a:t>Streams are for reuse</a:t>
            </a:r>
          </a:p>
        </p:txBody>
      </p:sp>
    </p:spTree>
    <p:extLst>
      <p:ext uri="{BB962C8B-B14F-4D97-AF65-F5344CB8AC3E}">
        <p14:creationId xmlns:p14="http://schemas.microsoft.com/office/powerpoint/2010/main" val="393821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D7642-CCAF-2122-B6D5-FCBC451BC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EE5DA-DC09-5740-2EF9-4E0612183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Lazy Evaluation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E6F7ED-AF94-01B8-90E8-F3BB42D35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44" y="1690688"/>
            <a:ext cx="4027714" cy="4027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BCF8AD-EB25-2058-31C7-7869BC746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6313" y="1690688"/>
            <a:ext cx="2888343" cy="433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605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0212C-F6A6-6ED3-7DA7-B5E633A01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Inconvenientes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9FFD6-E5DE-B4C4-C51D-01B7EC387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Effective Java 3rd Edition: Prefer Collections to Stream</a:t>
            </a:r>
          </a:p>
          <a:p>
            <a:r>
              <a:rPr lang="en-PT" dirty="0"/>
              <a:t>Not trivial</a:t>
            </a:r>
          </a:p>
          <a:p>
            <a:r>
              <a:rPr lang="en-GB" dirty="0"/>
              <a:t>S</a:t>
            </a:r>
            <a:r>
              <a:rPr lang="en-PT" dirty="0"/>
              <a:t>ometimes hard to implement</a:t>
            </a:r>
          </a:p>
        </p:txBody>
      </p:sp>
    </p:spTree>
    <p:extLst>
      <p:ext uri="{BB962C8B-B14F-4D97-AF65-F5344CB8AC3E}">
        <p14:creationId xmlns:p14="http://schemas.microsoft.com/office/powerpoint/2010/main" val="1472494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85DED-1A8D-6C2B-700F-47100FC8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Conclusioness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3F395-94FF-A082-C718-043769CF7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Concepto</a:t>
            </a:r>
            <a:r>
              <a:rPr lang="en-GB" dirty="0"/>
              <a:t> </a:t>
            </a:r>
            <a:r>
              <a:rPr lang="en-GB" dirty="0" err="1"/>
              <a:t>poderoso</a:t>
            </a:r>
            <a:endParaRPr lang="en-GB" dirty="0"/>
          </a:p>
          <a:p>
            <a:r>
              <a:rPr lang="en-GB" dirty="0" err="1"/>
              <a:t>Reducir</a:t>
            </a:r>
            <a:r>
              <a:rPr lang="en-GB" dirty="0"/>
              <a:t> la </a:t>
            </a:r>
            <a:r>
              <a:rPr lang="en-GB" dirty="0" err="1"/>
              <a:t>verbosidad</a:t>
            </a:r>
            <a:endParaRPr lang="en-GB" dirty="0"/>
          </a:p>
          <a:p>
            <a:r>
              <a:rPr lang="en-GB" dirty="0" err="1"/>
              <a:t>Favorecer</a:t>
            </a:r>
            <a:r>
              <a:rPr lang="en-GB" dirty="0"/>
              <a:t> la </a:t>
            </a:r>
            <a:r>
              <a:rPr lang="en-GB" dirty="0" err="1"/>
              <a:t>composición</a:t>
            </a:r>
            <a:endParaRPr lang="en-GB" dirty="0"/>
          </a:p>
          <a:p>
            <a:r>
              <a:rPr lang="en-GB" dirty="0" err="1"/>
              <a:t>Mejorar</a:t>
            </a:r>
            <a:r>
              <a:rPr lang="en-GB" dirty="0"/>
              <a:t> la </a:t>
            </a:r>
            <a:r>
              <a:rPr lang="en-GB" dirty="0" err="1"/>
              <a:t>legibilidad</a:t>
            </a:r>
            <a:endParaRPr lang="en-GB" dirty="0"/>
          </a:p>
          <a:p>
            <a:r>
              <a:rPr lang="en-GB" dirty="0"/>
              <a:t>Pero Java no lo </a:t>
            </a:r>
            <a:r>
              <a:rPr lang="en-GB" dirty="0" err="1"/>
              <a:t>admite</a:t>
            </a:r>
            <a:r>
              <a:rPr lang="en-GB" dirty="0"/>
              <a:t>, solo lo </a:t>
            </a:r>
            <a:r>
              <a:rPr lang="en-GB" dirty="0" err="1"/>
              <a:t>emula</a:t>
            </a:r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2234650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561FBA-3CCA-6A21-0EDA-EAB615CF3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497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220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59ED8-9DA8-9379-FE2E-D0145DAF00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056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DCA34-A1EF-1778-5D58-F910D0D76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¿Quién soy yo?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7F182-B20A-AEF9-CF54-2E7995068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Paulo Ortolan</a:t>
            </a:r>
          </a:p>
          <a:p>
            <a:r>
              <a:rPr lang="en-PT" dirty="0"/>
              <a:t>Área Tiendas</a:t>
            </a:r>
          </a:p>
          <a:p>
            <a:r>
              <a:rPr lang="en-PT" dirty="0"/>
              <a:t>Coordinador: José Ribes (J</a:t>
            </a:r>
            <a:r>
              <a:rPr lang="en-GB" dirty="0"/>
              <a:t>R</a:t>
            </a:r>
            <a:r>
              <a:rPr lang="en-PT" dirty="0"/>
              <a:t>ibes)</a:t>
            </a:r>
          </a:p>
          <a:p>
            <a:r>
              <a:rPr lang="en-PT" dirty="0"/>
              <a:t>Proyecto FactCentral</a:t>
            </a:r>
          </a:p>
        </p:txBody>
      </p:sp>
    </p:spTree>
    <p:extLst>
      <p:ext uri="{BB962C8B-B14F-4D97-AF65-F5344CB8AC3E}">
        <p14:creationId xmlns:p14="http://schemas.microsoft.com/office/powerpoint/2010/main" val="3885681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6A6E6-2716-2546-015E-4B688A936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21E6C-8B75-E9BA-FA3A-FC89AD824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Programación Funcional</a:t>
            </a:r>
          </a:p>
          <a:p>
            <a:r>
              <a:rPr lang="en-PT" dirty="0"/>
              <a:t>Streams en Java</a:t>
            </a:r>
          </a:p>
          <a:p>
            <a:r>
              <a:rPr lang="en-PT" dirty="0"/>
              <a:t>Lazy Evaluation</a:t>
            </a:r>
          </a:p>
          <a:p>
            <a:r>
              <a:rPr lang="en-PT" dirty="0"/>
              <a:t>Inconvenientes</a:t>
            </a:r>
          </a:p>
          <a:p>
            <a:r>
              <a:rPr lang="en-PT" dirty="0"/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2016029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A93FD-C00F-A834-AD83-298A13826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Programación Funcional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FA6E4-F9FE-73FE-A5FF-BF04D8D42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Inmutabilidad</a:t>
            </a:r>
            <a:endParaRPr lang="en-PT" dirty="0"/>
          </a:p>
          <a:p>
            <a:r>
              <a:rPr lang="en-PT" dirty="0"/>
              <a:t>Funciones Puras</a:t>
            </a:r>
          </a:p>
          <a:p>
            <a:r>
              <a:rPr lang="en-PT" dirty="0"/>
              <a:t>Funciones de Orden Superior (Higher Order Functions)</a:t>
            </a:r>
          </a:p>
          <a:p>
            <a:r>
              <a:rPr lang="en-PT" dirty="0"/>
              <a:t>Currying</a:t>
            </a:r>
          </a:p>
          <a:p>
            <a:r>
              <a:rPr lang="en-PT" dirty="0"/>
              <a:t>Declarativa</a:t>
            </a:r>
          </a:p>
          <a:p>
            <a:r>
              <a:rPr lang="en-PT" dirty="0">
                <a:solidFill>
                  <a:srgbClr val="FF0000"/>
                </a:solidFill>
              </a:rPr>
              <a:t>Lazy Evaluation</a:t>
            </a:r>
            <a:endParaRPr lang="en-PT" dirty="0"/>
          </a:p>
          <a:p>
            <a:r>
              <a:rPr lang="pt-PT" dirty="0"/>
              <a:t>Y </a:t>
            </a:r>
            <a:r>
              <a:rPr lang="pt-PT" dirty="0" err="1"/>
              <a:t>otros</a:t>
            </a:r>
            <a:r>
              <a:rPr lang="pt-PT" dirty="0"/>
              <a:t> más</a:t>
            </a:r>
            <a:r>
              <a:rPr lang="en-PT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64272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D125-5F7D-13C6-62F7-FE158D2BA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Streams en Java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D99B7E-BCFB-D1CA-B189-CC2226847F8A}"/>
              </a:ext>
            </a:extLst>
          </p:cNvPr>
          <p:cNvSpPr txBox="1"/>
          <p:nvPr/>
        </p:nvSpPr>
        <p:spPr>
          <a:xfrm>
            <a:off x="838200" y="1690688"/>
            <a:ext cx="23106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Source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D2FA38-ECFB-508A-3A55-C525CA273ED7}"/>
              </a:ext>
            </a:extLst>
          </p:cNvPr>
          <p:cNvSpPr txBox="1"/>
          <p:nvPr/>
        </p:nvSpPr>
        <p:spPr>
          <a:xfrm>
            <a:off x="3255264" y="1690688"/>
            <a:ext cx="575157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Stream Methods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73EF6D-9F45-1875-11AA-C77AE1AAF05F}"/>
              </a:ext>
            </a:extLst>
          </p:cNvPr>
          <p:cNvSpPr txBox="1"/>
          <p:nvPr/>
        </p:nvSpPr>
        <p:spPr>
          <a:xfrm>
            <a:off x="9185809" y="1690688"/>
            <a:ext cx="218955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Finalizers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874C236-5563-AC86-0334-E370844BCCE5}"/>
              </a:ext>
            </a:extLst>
          </p:cNvPr>
          <p:cNvCxnSpPr/>
          <p:nvPr/>
        </p:nvCxnSpPr>
        <p:spPr>
          <a:xfrm>
            <a:off x="3229162" y="1690687"/>
            <a:ext cx="0" cy="45910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F973CC-E11F-543E-2CE9-7CB214568199}"/>
              </a:ext>
            </a:extLst>
          </p:cNvPr>
          <p:cNvCxnSpPr/>
          <p:nvPr/>
        </p:nvCxnSpPr>
        <p:spPr>
          <a:xfrm>
            <a:off x="9096324" y="1690687"/>
            <a:ext cx="0" cy="45910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93ED4DA-D6A5-DACD-C706-DA9F1E85BCE4}"/>
              </a:ext>
            </a:extLst>
          </p:cNvPr>
          <p:cNvSpPr txBox="1"/>
          <p:nvPr/>
        </p:nvSpPr>
        <p:spPr>
          <a:xfrm>
            <a:off x="854405" y="2129280"/>
            <a:ext cx="2320509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dirty="0"/>
              <a:t>Collections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dirty="0"/>
              <a:t>Lists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dirty="0"/>
              <a:t>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dirty="0"/>
              <a:t>Maps</a:t>
            </a:r>
          </a:p>
          <a:p>
            <a:r>
              <a:rPr lang="en-PT" dirty="0"/>
              <a:t>Suppliers</a:t>
            </a:r>
          </a:p>
          <a:p>
            <a:r>
              <a:rPr lang="en-PT" dirty="0"/>
              <a:t>Stream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</a:t>
            </a:r>
            <a:r>
              <a:rPr lang="en-PT" dirty="0"/>
              <a:t>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</a:t>
            </a:r>
            <a:r>
              <a:rPr lang="en-PT" dirty="0"/>
              <a:t>enerate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16CB03-3D2F-952D-E1D8-5B458246DA96}"/>
              </a:ext>
            </a:extLst>
          </p:cNvPr>
          <p:cNvSpPr txBox="1"/>
          <p:nvPr/>
        </p:nvSpPr>
        <p:spPr>
          <a:xfrm>
            <a:off x="3255264" y="2129280"/>
            <a:ext cx="5751575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/>
              <a:t>filter</a:t>
            </a:r>
          </a:p>
          <a:p>
            <a:r>
              <a:rPr lang="en-GB" dirty="0"/>
              <a:t>map</a:t>
            </a:r>
          </a:p>
          <a:p>
            <a:r>
              <a:rPr lang="en-GB" dirty="0" err="1"/>
              <a:t>flatMap</a:t>
            </a:r>
            <a:endParaRPr lang="en-GB" dirty="0"/>
          </a:p>
          <a:p>
            <a:r>
              <a:rPr lang="en-GB" dirty="0" err="1"/>
              <a:t>mapToInt</a:t>
            </a:r>
            <a:r>
              <a:rPr lang="en-GB" dirty="0"/>
              <a:t>/Long/Double</a:t>
            </a:r>
          </a:p>
          <a:p>
            <a:r>
              <a:rPr lang="en-GB" dirty="0" err="1"/>
              <a:t>flatMapToInt</a:t>
            </a:r>
            <a:r>
              <a:rPr lang="en-GB" dirty="0"/>
              <a:t>/Long/Double</a:t>
            </a:r>
          </a:p>
          <a:p>
            <a:r>
              <a:rPr lang="en-GB" dirty="0"/>
              <a:t>distinct</a:t>
            </a:r>
          </a:p>
          <a:p>
            <a:r>
              <a:rPr lang="en-GB" dirty="0"/>
              <a:t>sorted/unordered</a:t>
            </a:r>
          </a:p>
          <a:p>
            <a:r>
              <a:rPr lang="en-GB" dirty="0"/>
              <a:t>peek</a:t>
            </a:r>
          </a:p>
          <a:p>
            <a:r>
              <a:rPr lang="en-GB" dirty="0"/>
              <a:t>limit</a:t>
            </a:r>
          </a:p>
          <a:p>
            <a:r>
              <a:rPr lang="en-GB" dirty="0"/>
              <a:t>skip</a:t>
            </a:r>
          </a:p>
          <a:p>
            <a:r>
              <a:rPr lang="en-GB" dirty="0"/>
              <a:t>take/</a:t>
            </a:r>
            <a:r>
              <a:rPr lang="en-GB" dirty="0" err="1"/>
              <a:t>dropWhile</a:t>
            </a:r>
            <a:endParaRPr lang="en-GB" dirty="0"/>
          </a:p>
          <a:p>
            <a:r>
              <a:rPr lang="en-GB" dirty="0"/>
              <a:t>boxed</a:t>
            </a:r>
          </a:p>
          <a:p>
            <a:r>
              <a:rPr lang="en-GB" dirty="0"/>
              <a:t>parallel</a:t>
            </a:r>
          </a:p>
          <a:p>
            <a:r>
              <a:rPr lang="en-GB" dirty="0"/>
              <a:t>sequential</a:t>
            </a:r>
          </a:p>
          <a:p>
            <a:r>
              <a:rPr lang="en-GB" dirty="0" err="1"/>
              <a:t>onClose</a:t>
            </a:r>
            <a:endParaRPr lang="en-GB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6BB3C7-4A6D-208B-FD44-D56408CD9A8E}"/>
              </a:ext>
            </a:extLst>
          </p:cNvPr>
          <p:cNvSpPr txBox="1"/>
          <p:nvPr/>
        </p:nvSpPr>
        <p:spPr>
          <a:xfrm>
            <a:off x="9185809" y="2129280"/>
            <a:ext cx="2205775" cy="31393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dirty="0"/>
              <a:t>forEach/Ordered</a:t>
            </a:r>
          </a:p>
          <a:p>
            <a:r>
              <a:rPr lang="en-PT" dirty="0"/>
              <a:t>toArray</a:t>
            </a:r>
          </a:p>
          <a:p>
            <a:r>
              <a:rPr lang="en-PT" dirty="0"/>
              <a:t>reduce</a:t>
            </a:r>
          </a:p>
          <a:p>
            <a:r>
              <a:rPr lang="en-PT" dirty="0"/>
              <a:t>collect</a:t>
            </a:r>
          </a:p>
          <a:p>
            <a:r>
              <a:rPr lang="en-PT" dirty="0"/>
              <a:t>min</a:t>
            </a:r>
          </a:p>
          <a:p>
            <a:r>
              <a:rPr lang="en-PT" dirty="0"/>
              <a:t>max</a:t>
            </a:r>
          </a:p>
          <a:p>
            <a:r>
              <a:rPr lang="en-PT" dirty="0"/>
              <a:t>count</a:t>
            </a:r>
          </a:p>
          <a:p>
            <a:r>
              <a:rPr lang="en-PT" dirty="0"/>
              <a:t>any/all/noneMatch</a:t>
            </a:r>
          </a:p>
          <a:p>
            <a:r>
              <a:rPr lang="en-PT" dirty="0"/>
              <a:t>findFirst/Any</a:t>
            </a:r>
          </a:p>
          <a:p>
            <a:r>
              <a:rPr lang="en-PT" dirty="0"/>
              <a:t>iterator</a:t>
            </a:r>
          </a:p>
          <a:p>
            <a:r>
              <a:rPr lang="en-PT" dirty="0"/>
              <a:t>spliterator</a:t>
            </a:r>
          </a:p>
        </p:txBody>
      </p:sp>
    </p:spTree>
    <p:extLst>
      <p:ext uri="{BB962C8B-B14F-4D97-AF65-F5344CB8AC3E}">
        <p14:creationId xmlns:p14="http://schemas.microsoft.com/office/powerpoint/2010/main" val="480458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CF856-935E-834B-8C28-692609F94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557"/>
            <a:ext cx="10515600" cy="1325563"/>
          </a:xfrm>
        </p:spPr>
        <p:txBody>
          <a:bodyPr/>
          <a:lstStyle/>
          <a:p>
            <a:r>
              <a:rPr lang="en-PT" dirty="0"/>
              <a:t>Streams en Java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79BAF7-E1D3-00B3-545C-65A56B320AF6}"/>
              </a:ext>
            </a:extLst>
          </p:cNvPr>
          <p:cNvSpPr txBox="1"/>
          <p:nvPr/>
        </p:nvSpPr>
        <p:spPr>
          <a:xfrm>
            <a:off x="2761488" y="2025920"/>
            <a:ext cx="120629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myStream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8834F8-8BC2-839F-FF77-AFEC905D1F0B}"/>
              </a:ext>
            </a:extLst>
          </p:cNvPr>
          <p:cNvSpPr txBox="1"/>
          <p:nvPr/>
        </p:nvSpPr>
        <p:spPr>
          <a:xfrm>
            <a:off x="2975091" y="2468880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21C2A5-9490-D631-A8A7-7CDCD60589A1}"/>
              </a:ext>
            </a:extLst>
          </p:cNvPr>
          <p:cNvSpPr txBox="1"/>
          <p:nvPr/>
        </p:nvSpPr>
        <p:spPr>
          <a:xfrm>
            <a:off x="3272365" y="2468880"/>
            <a:ext cx="19575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streamMethod()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8D2801-434B-71AA-303A-E7251E3F5932}"/>
              </a:ext>
            </a:extLst>
          </p:cNvPr>
          <p:cNvSpPr txBox="1"/>
          <p:nvPr/>
        </p:nvSpPr>
        <p:spPr>
          <a:xfrm>
            <a:off x="2975091" y="2913888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AC2CB3-0478-B4AA-2328-DFBE0314A7AC}"/>
              </a:ext>
            </a:extLst>
          </p:cNvPr>
          <p:cNvSpPr txBox="1"/>
          <p:nvPr/>
        </p:nvSpPr>
        <p:spPr>
          <a:xfrm>
            <a:off x="3272365" y="2913888"/>
            <a:ext cx="19575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streamMethod()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91D0-B57D-D649-0AFF-78B5271196EC}"/>
              </a:ext>
            </a:extLst>
          </p:cNvPr>
          <p:cNvSpPr txBox="1"/>
          <p:nvPr/>
        </p:nvSpPr>
        <p:spPr>
          <a:xfrm>
            <a:off x="2975091" y="3358896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E3022D-489E-C295-EF76-123874AF8567}"/>
              </a:ext>
            </a:extLst>
          </p:cNvPr>
          <p:cNvSpPr txBox="1"/>
          <p:nvPr/>
        </p:nvSpPr>
        <p:spPr>
          <a:xfrm>
            <a:off x="3272365" y="3358896"/>
            <a:ext cx="19575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streamMethod()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CF5447-9844-DD31-2399-EF4ED0B63B89}"/>
              </a:ext>
            </a:extLst>
          </p:cNvPr>
          <p:cNvSpPr txBox="1"/>
          <p:nvPr/>
        </p:nvSpPr>
        <p:spPr>
          <a:xfrm>
            <a:off x="2975091" y="3803904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43C023-0F6F-9F1B-761E-5ED2F7E0C5A0}"/>
              </a:ext>
            </a:extLst>
          </p:cNvPr>
          <p:cNvSpPr txBox="1"/>
          <p:nvPr/>
        </p:nvSpPr>
        <p:spPr>
          <a:xfrm>
            <a:off x="3272365" y="3803904"/>
            <a:ext cx="19575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streamMethod()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66F85C-0CCF-42EC-343E-0EFA0A9605D1}"/>
              </a:ext>
            </a:extLst>
          </p:cNvPr>
          <p:cNvSpPr txBox="1"/>
          <p:nvPr/>
        </p:nvSpPr>
        <p:spPr>
          <a:xfrm>
            <a:off x="2975091" y="4248912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61EB47-C943-288F-D451-722CB71D2A5D}"/>
              </a:ext>
            </a:extLst>
          </p:cNvPr>
          <p:cNvSpPr txBox="1"/>
          <p:nvPr/>
        </p:nvSpPr>
        <p:spPr>
          <a:xfrm>
            <a:off x="3272365" y="4248912"/>
            <a:ext cx="157767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inalizer()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87DC8693-B9DC-9BD8-E609-FA570FC778E1}"/>
              </a:ext>
            </a:extLst>
          </p:cNvPr>
          <p:cNvCxnSpPr>
            <a:cxnSpLocks/>
            <a:stCxn id="13" idx="2"/>
          </p:cNvCxnSpPr>
          <p:nvPr/>
        </p:nvCxnSpPr>
        <p:spPr>
          <a:xfrm rot="16200000" flipH="1">
            <a:off x="6090054" y="1628476"/>
            <a:ext cx="10959" cy="5990494"/>
          </a:xfrm>
          <a:prstGeom prst="curvedConnector3">
            <a:avLst>
              <a:gd name="adj1" fmla="val 15869833"/>
            </a:avLst>
          </a:prstGeom>
          <a:ln w="107950">
            <a:gradFill>
              <a:gsLst>
                <a:gs pos="0">
                  <a:schemeClr val="accent2">
                    <a:lumMod val="40000"/>
                    <a:lumOff val="60000"/>
                  </a:schemeClr>
                </a:gs>
                <a:gs pos="13000">
                  <a:schemeClr val="accent2">
                    <a:lumMod val="60000"/>
                    <a:lumOff val="4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rgbClr val="FF0000"/>
                </a:gs>
              </a:gsLst>
              <a:lin ang="5400000" scaled="1"/>
            </a:gra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1C80845-DD03-A1D1-7519-570A479F0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359" y="1048640"/>
            <a:ext cx="2379735" cy="356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631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5E0ED-C90F-0783-06B0-C2A2631F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Streams en Java - Eulogy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CB168F-EC5A-6E6F-AD65-DD5BF60EC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Data once alive</a:t>
            </a:r>
            <a:b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</a:br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Shaped, mapped, filtered through its paths—</a:t>
            </a:r>
            <a:b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</a:br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Parallel in flight</a:t>
            </a:r>
            <a:b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</a:br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Yet no end would call its name</a:t>
            </a:r>
            <a:b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</a:br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And the final call found none</a:t>
            </a:r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1424514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7C77-A322-A8FF-6F69-5E2378CFA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Streams en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E22AE-D22F-5F30-7102-17FCBD4E4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¿Como puedo evitar que se muera?</a:t>
            </a:r>
          </a:p>
          <a:p>
            <a:r>
              <a:rPr lang="en-PT" dirty="0"/>
              <a:t>¿Es posible?</a:t>
            </a:r>
          </a:p>
          <a:p>
            <a:r>
              <a:rPr lang="en-PT" dirty="0"/>
              <a:t>¿Funcionará correctamente?</a:t>
            </a:r>
          </a:p>
          <a:p>
            <a:r>
              <a:rPr lang="en-PT" dirty="0"/>
              <a:t>¿Y acerca de la performance?</a:t>
            </a:r>
          </a:p>
          <a:p>
            <a:r>
              <a:rPr lang="en-PT" dirty="0"/>
              <a:t>¿Dejará mi código más verboso?</a:t>
            </a:r>
          </a:p>
          <a:p>
            <a:r>
              <a:rPr lang="en-PT" dirty="0"/>
              <a:t>¿Es la solución a todos mis problemas?</a:t>
            </a:r>
          </a:p>
          <a:p>
            <a:r>
              <a:rPr lang="en-PT" dirty="0"/>
              <a:t>(¡Tantas preguntas!)</a:t>
            </a:r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2930367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4770F-FE2D-43FC-FDEF-0D25D46C6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Lazy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9C230-43B7-62AF-D859-CD6EC38E5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Reutilizar streams</a:t>
            </a:r>
          </a:p>
          <a:p>
            <a:r>
              <a:rPr lang="en-PT" dirty="0"/>
              <a:t>Hacer Composiciones</a:t>
            </a:r>
          </a:p>
          <a:p>
            <a:r>
              <a:rPr lang="en-PT" dirty="0"/>
              <a:t>Menos verbosidad</a:t>
            </a:r>
          </a:p>
          <a:p>
            <a:r>
              <a:rPr lang="en-PT" dirty="0"/>
              <a:t>Funciones de Orden Superior</a:t>
            </a:r>
          </a:p>
          <a:p>
            <a:r>
              <a:rPr lang="en-PT" dirty="0"/>
              <a:t>¿Como?</a:t>
            </a:r>
          </a:p>
        </p:txBody>
      </p:sp>
    </p:spTree>
    <p:extLst>
      <p:ext uri="{BB962C8B-B14F-4D97-AF65-F5344CB8AC3E}">
        <p14:creationId xmlns:p14="http://schemas.microsoft.com/office/powerpoint/2010/main" val="1379845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2855</TotalTime>
  <Words>279</Words>
  <Application>Microsoft Macintosh PowerPoint</Application>
  <PresentationFormat>Widescreen</PresentationFormat>
  <Paragraphs>98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Baguet Script</vt:lpstr>
      <vt:lpstr>Consolas</vt:lpstr>
      <vt:lpstr>Office Theme</vt:lpstr>
      <vt:lpstr>Lazy Evaluation</vt:lpstr>
      <vt:lpstr>¿Quién soy yo?</vt:lpstr>
      <vt:lpstr>Agenda</vt:lpstr>
      <vt:lpstr>Programación Funcional</vt:lpstr>
      <vt:lpstr>Streams en Java</vt:lpstr>
      <vt:lpstr>Streams en Java</vt:lpstr>
      <vt:lpstr>Streams en Java - Eulogy</vt:lpstr>
      <vt:lpstr>Streams en Java</vt:lpstr>
      <vt:lpstr>Lazy Evaluation</vt:lpstr>
      <vt:lpstr>Lazy Evaluation</vt:lpstr>
      <vt:lpstr>Inconvenientes</vt:lpstr>
      <vt:lpstr>Conclusioness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Paulo Henrique Ortolan</dc:creator>
  <cp:lastModifiedBy>Paulo Henrique Ortolan</cp:lastModifiedBy>
  <cp:revision>8</cp:revision>
  <dcterms:created xsi:type="dcterms:W3CDTF">2025-04-09T07:28:27Z</dcterms:created>
  <dcterms:modified xsi:type="dcterms:W3CDTF">2025-12-04T12:12:07Z</dcterms:modified>
</cp:coreProperties>
</file>

<file path=docProps/thumbnail.jpeg>
</file>